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6" d="100"/>
          <a:sy n="76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3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4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9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9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3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8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0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0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60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1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0B2D8-C8DB-4BAD-A7CD-AA0D776469C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CF559-6797-4906-93DA-D8AB7024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9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Telco Projects: </a:t>
            </a:r>
            <a:r>
              <a:rPr lang="en-US" dirty="0" smtClean="0"/>
              <a:t>NetDEF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534400" cy="60198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Who is involved ? </a:t>
            </a:r>
            <a:br>
              <a:rPr lang="en-US" sz="2000" b="1" dirty="0" smtClean="0"/>
            </a:br>
            <a:r>
              <a:rPr lang="en-US" sz="2000" dirty="0" smtClean="0"/>
              <a:t>	Renato; Sascha; Sebastien; Kilian; Peer; Alistair.</a:t>
            </a:r>
          </a:p>
          <a:p>
            <a:r>
              <a:rPr lang="en-US" sz="2000" b="1" dirty="0" smtClean="0"/>
              <a:t>What / Who are we working with ?</a:t>
            </a:r>
          </a:p>
          <a:p>
            <a:pPr marL="914400" lvl="1" indent="-457200"/>
            <a:r>
              <a:rPr lang="en-US" sz="2000" dirty="0" smtClean="0"/>
              <a:t>ODL, Volta (PCEP code), other PCEs</a:t>
            </a:r>
          </a:p>
          <a:p>
            <a:r>
              <a:rPr lang="en-US" sz="2000" b="1" dirty="0" smtClean="0"/>
              <a:t>What are we working on ?</a:t>
            </a:r>
            <a:endParaRPr lang="en-US" sz="2000" b="1" dirty="0"/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ISIS-SR: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Basic PCC: (Using Volta’s PCEP to talk to ODL. Inject SR paths in Zebra )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Zebra SR Path Policy Leaking to </a:t>
            </a:r>
            <a:r>
              <a:rPr lang="en-US" sz="2000" dirty="0" err="1" smtClean="0"/>
              <a:t>BGPd</a:t>
            </a:r>
            <a:endParaRPr lang="en-US" sz="2000" dirty="0" smtClean="0"/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TI-LFA: (initially </a:t>
            </a:r>
            <a:r>
              <a:rPr lang="en-US" sz="2000" dirty="0" err="1" smtClean="0"/>
              <a:t>ISISd</a:t>
            </a:r>
            <a:r>
              <a:rPr lang="en-US" sz="2000" dirty="0" smtClean="0"/>
              <a:t>)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Some </a:t>
            </a:r>
            <a:r>
              <a:rPr lang="en-US" sz="2000" dirty="0" err="1" smtClean="0"/>
              <a:t>config</a:t>
            </a:r>
            <a:r>
              <a:rPr lang="en-US" sz="2000" dirty="0" smtClean="0"/>
              <a:t> for the above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SR topology and path testing</a:t>
            </a:r>
          </a:p>
          <a:p>
            <a:pPr marL="338138" indent="-280988"/>
            <a:r>
              <a:rPr lang="en-US" sz="2000" b="1" dirty="0" smtClean="0"/>
              <a:t>Where could we use help / collaboration ?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Anyone with richer PCE code for ODL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PCE / PCEP / PCC system testing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YANG models for the above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Anyone with any TED code </a:t>
            </a:r>
          </a:p>
          <a:p>
            <a:pPr marL="514350" indent="-457200"/>
            <a:endParaRPr lang="en-US" sz="2400" dirty="0" smtClean="0"/>
          </a:p>
          <a:p>
            <a:pPr marL="914400" lvl="1" indent="-457200">
              <a:buFont typeface="+mj-lt"/>
              <a:buAutoNum type="arabicParenR"/>
            </a:pPr>
            <a:endParaRPr lang="en-US" sz="2000" dirty="0" smtClean="0"/>
          </a:p>
          <a:p>
            <a:pPr marL="914400" lvl="1" indent="-457200">
              <a:buFont typeface="+mj-lt"/>
              <a:buAutoNum type="arabicParenR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1168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Telco Projects: NetDEF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Woodman (3)</dc:creator>
  <cp:lastModifiedBy>Alistair Woodman (3)</cp:lastModifiedBy>
  <cp:revision>12</cp:revision>
  <dcterms:created xsi:type="dcterms:W3CDTF">2020-01-21T09:41:33Z</dcterms:created>
  <dcterms:modified xsi:type="dcterms:W3CDTF">2020-01-21T16:44:57Z</dcterms:modified>
</cp:coreProperties>
</file>